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392" r:id="rId5"/>
    <p:sldId id="393" r:id="rId6"/>
    <p:sldId id="402" r:id="rId7"/>
    <p:sldId id="395" r:id="rId8"/>
    <p:sldId id="403" r:id="rId9"/>
    <p:sldId id="396" r:id="rId10"/>
    <p:sldId id="397" r:id="rId11"/>
    <p:sldId id="398" r:id="rId12"/>
    <p:sldId id="399" r:id="rId13"/>
    <p:sldId id="400" r:id="rId14"/>
    <p:sldId id="401" r:id="rId15"/>
    <p:sldId id="404" r:id="rId16"/>
    <p:sldId id="405" r:id="rId17"/>
    <p:sldId id="415" r:id="rId18"/>
    <p:sldId id="416" r:id="rId19"/>
    <p:sldId id="417" r:id="rId20"/>
    <p:sldId id="418" r:id="rId21"/>
    <p:sldId id="414" r:id="rId22"/>
    <p:sldId id="406" r:id="rId23"/>
    <p:sldId id="407" r:id="rId24"/>
    <p:sldId id="408" r:id="rId25"/>
    <p:sldId id="409" r:id="rId26"/>
    <p:sldId id="410" r:id="rId27"/>
    <p:sldId id="411" r:id="rId28"/>
    <p:sldId id="412" r:id="rId29"/>
    <p:sldId id="413" r:id="rId30"/>
  </p:sldIdLst>
  <p:sldSz cx="12192000" cy="6858000"/>
  <p:notesSz cx="6858000" cy="9144000"/>
  <p:embeddedFontLst>
    <p:embeddedFont>
      <p:font typeface="맑은 고딕" panose="020B0503020000020004" pitchFamily="34" charset="-127"/>
      <p:regular r:id="rId31"/>
      <p:bold r:id="rId32"/>
    </p:embeddedFont>
    <p:embeddedFont>
      <p:font typeface="나눔스퀘어" panose="020B0600000101010101" pitchFamily="34" charset="-127"/>
      <p:regular r:id="rId33"/>
    </p:embeddedFont>
    <p:embeddedFont>
      <p:font typeface="나눔스퀘어 ExtraBold" panose="020B0600000101010101" pitchFamily="34" charset="-127"/>
      <p:bold r:id="rId34"/>
    </p:embeddedFont>
    <p:embeddedFont>
      <p:font typeface="NanumSquareOTF" panose="020B0600000101010101" pitchFamily="34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3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196F3"/>
    <a:srgbClr val="D28A6E"/>
    <a:srgbClr val="F44336"/>
    <a:srgbClr val="CDCDCD"/>
    <a:srgbClr val="1F324C"/>
    <a:srgbClr val="12B257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24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208" y="264"/>
      </p:cViewPr>
      <p:guideLst>
        <p:guide orient="horz" pos="2319"/>
        <p:guide pos="3840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24A3BF-A564-EE45-AAF8-C3F320FB423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032C9E6-1304-9C44-A29D-FFE4D5575C0E}">
      <dgm:prSet phldrT="[텍스트]" custT="1"/>
      <dgm:spPr>
        <a:noFill/>
      </dgm:spPr>
      <dgm:t>
        <a:bodyPr/>
        <a:lstStyle/>
        <a:p>
          <a:pPr latinLnBrk="1"/>
          <a:r>
            <a:rPr lang="ko-KR" altLang="en-US" sz="2000" b="0" i="0" dirty="0" err="1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rPr>
            <a:t>결제정산</a:t>
          </a:r>
          <a:br>
            <a:rPr lang="en-US" altLang="ko-KR" sz="2000" b="0" i="0" dirty="0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rPr>
          </a:br>
          <a:r>
            <a:rPr lang="en-US" altLang="ko-KR" sz="1600" b="0" i="0" dirty="0" err="1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rPr>
            <a:t>pay_detail</a:t>
          </a:r>
          <a:endParaRPr lang="ko-KR" altLang="en-US" sz="2000" b="0" i="0" dirty="0">
            <a:solidFill>
              <a:schemeClr val="tx1">
                <a:lumMod val="65000"/>
                <a:lumOff val="35000"/>
              </a:schemeClr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9122A5AF-609C-474A-A94C-7E26DED8A2D1}" type="parTrans" cxnId="{F75AA996-7552-444E-8C09-E85DDFF3FD1E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latinLnBrk="1"/>
          <a:endParaRPr lang="ko-KR" altLang="en-US" sz="1200"/>
        </a:p>
      </dgm:t>
    </dgm:pt>
    <dgm:pt modelId="{D3DF5731-B06C-2448-8411-50FB345BA635}" type="sibTrans" cxnId="{F75AA996-7552-444E-8C09-E85DDFF3FD1E}">
      <dgm:prSet/>
      <dgm:spPr/>
      <dgm:t>
        <a:bodyPr/>
        <a:lstStyle/>
        <a:p>
          <a:pPr latinLnBrk="1"/>
          <a:endParaRPr lang="ko-KR" altLang="en-US" sz="1200"/>
        </a:p>
      </dgm:t>
    </dgm:pt>
    <dgm:pt modelId="{A54D5296-6640-B94C-8D6F-DDFA136CDD66}">
      <dgm:prSet phldrT="[텍스트]" custT="1"/>
      <dgm:spPr>
        <a:noFill/>
      </dgm:spPr>
      <dgm:t>
        <a:bodyPr/>
        <a:lstStyle/>
        <a:p>
          <a:pPr latinLnBrk="1"/>
          <a:r>
            <a:rPr lang="ko-KR" altLang="en-US" sz="2000" b="0" i="0" dirty="0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rPr>
            <a:t>구매확정</a:t>
          </a:r>
          <a:br>
            <a:rPr lang="en-US" altLang="ko-KR" sz="2000" b="0" i="0" dirty="0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rPr>
          </a:br>
          <a:r>
            <a:rPr lang="en-US" altLang="ko-KR" sz="1600" b="0" i="0" dirty="0" err="1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rPr>
            <a:t>buy_complete</a:t>
          </a:r>
          <a:endParaRPr lang="en-US" altLang="ko-KR" sz="2000" b="0" i="0" dirty="0">
            <a:solidFill>
              <a:schemeClr val="tx1">
                <a:lumMod val="65000"/>
                <a:lumOff val="35000"/>
              </a:schemeClr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gm:t>
    </dgm:pt>
    <dgm:pt modelId="{8FBA5DD1-130D-3842-AD31-16F4B08D70D7}" type="parTrans" cxnId="{604727B0-05C3-AD44-9EAD-E8BD600D7C7D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latinLnBrk="1"/>
          <a:endParaRPr lang="ko-KR" altLang="en-US" sz="1200"/>
        </a:p>
      </dgm:t>
    </dgm:pt>
    <dgm:pt modelId="{97A20CBC-6DD0-6143-80B1-4805718831BC}" type="sibTrans" cxnId="{604727B0-05C3-AD44-9EAD-E8BD600D7C7D}">
      <dgm:prSet/>
      <dgm:spPr/>
      <dgm:t>
        <a:bodyPr/>
        <a:lstStyle/>
        <a:p>
          <a:pPr latinLnBrk="1"/>
          <a:endParaRPr lang="ko-KR" altLang="en-US" sz="1200"/>
        </a:p>
      </dgm:t>
    </dgm:pt>
    <dgm:pt modelId="{1C4A2CB2-55F4-7242-9CC6-F0A4A74EC243}">
      <dgm:prSet phldrT="[텍스트]" custT="1"/>
      <dgm:spPr>
        <a:noFill/>
      </dgm:spPr>
      <dgm:t>
        <a:bodyPr/>
        <a:lstStyle/>
        <a:p>
          <a:pPr latinLnBrk="1"/>
          <a:r>
            <a:rPr lang="ko-KR" altLang="en-US" sz="2000" b="0" i="0" dirty="0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rPr>
            <a:t>상품정보</a:t>
          </a:r>
          <a:br>
            <a:rPr lang="en-US" altLang="ko-KR" sz="2000" b="0" i="0" dirty="0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rPr>
          </a:br>
          <a:r>
            <a:rPr lang="en-US" altLang="ko-KR" sz="1600" b="0" i="0" dirty="0" err="1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rPr>
            <a:t>prod_info</a:t>
          </a:r>
          <a:endParaRPr lang="ko-KR" altLang="en-US" sz="2000" dirty="0"/>
        </a:p>
      </dgm:t>
    </dgm:pt>
    <dgm:pt modelId="{54BA5173-1513-BF40-A26E-2424EC3E6A20}" type="parTrans" cxnId="{5D76EE55-BA82-CB4D-BCD7-37EBEB733BE6}">
      <dgm:prSet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latinLnBrk="1"/>
          <a:endParaRPr lang="ko-KR" altLang="en-US" sz="1200"/>
        </a:p>
      </dgm:t>
    </dgm:pt>
    <dgm:pt modelId="{72A99F63-4E55-5F4B-A4DC-AC4544AB5103}" type="sibTrans" cxnId="{5D76EE55-BA82-CB4D-BCD7-37EBEB733BE6}">
      <dgm:prSet/>
      <dgm:spPr/>
      <dgm:t>
        <a:bodyPr/>
        <a:lstStyle/>
        <a:p>
          <a:pPr latinLnBrk="1"/>
          <a:endParaRPr lang="ko-KR" altLang="en-US" sz="1200"/>
        </a:p>
      </dgm:t>
    </dgm:pt>
    <dgm:pt modelId="{F87C2A32-344F-A648-9C43-70212CB6C61D}" type="asst">
      <dgm:prSet phldrT="[텍스트]" phldr="1" custT="1"/>
      <dgm:spPr>
        <a:noFill/>
      </dgm:spPr>
      <dgm:t>
        <a:bodyPr/>
        <a:lstStyle/>
        <a:p>
          <a:pPr latinLnBrk="1"/>
          <a:endParaRPr lang="ko-KR" altLang="en-US" sz="1800" dirty="0"/>
        </a:p>
      </dgm:t>
    </dgm:pt>
    <dgm:pt modelId="{ED717B64-5861-434D-9B39-ABFA8D316331}" type="sibTrans" cxnId="{63CABC6B-CE16-2C40-9B44-68865E71690E}">
      <dgm:prSet/>
      <dgm:spPr/>
      <dgm:t>
        <a:bodyPr/>
        <a:lstStyle/>
        <a:p>
          <a:pPr latinLnBrk="1"/>
          <a:endParaRPr lang="ko-KR" altLang="en-US" sz="1200"/>
        </a:p>
      </dgm:t>
    </dgm:pt>
    <dgm:pt modelId="{B9B81627-F891-774A-872E-ACF5429BA00B}" type="parTrans" cxnId="{63CABC6B-CE16-2C40-9B44-68865E71690E}">
      <dgm:prSet/>
      <dgm:spPr/>
      <dgm:t>
        <a:bodyPr/>
        <a:lstStyle/>
        <a:p>
          <a:pPr latinLnBrk="1"/>
          <a:endParaRPr lang="ko-KR" altLang="en-US" sz="1200"/>
        </a:p>
      </dgm:t>
    </dgm:pt>
    <dgm:pt modelId="{9EDF7E57-A323-BC42-8280-7532B85E7F81}" type="pres">
      <dgm:prSet presAssocID="{4F24A3BF-A564-EE45-AAF8-C3F320FB423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D12235-4CF4-C84A-8C24-67ADA821722A}" type="pres">
      <dgm:prSet presAssocID="{F87C2A32-344F-A648-9C43-70212CB6C61D}" presName="hierRoot1" presStyleCnt="0">
        <dgm:presLayoutVars>
          <dgm:hierBranch val="init"/>
        </dgm:presLayoutVars>
      </dgm:prSet>
      <dgm:spPr/>
    </dgm:pt>
    <dgm:pt modelId="{19E76CD1-78BC-AC49-B79A-F5B6D6C750DC}" type="pres">
      <dgm:prSet presAssocID="{F87C2A32-344F-A648-9C43-70212CB6C61D}" presName="rootComposite1" presStyleCnt="0"/>
      <dgm:spPr/>
    </dgm:pt>
    <dgm:pt modelId="{EE9E85AC-2418-A849-A56D-488CAF710BE2}" type="pres">
      <dgm:prSet presAssocID="{F87C2A32-344F-A648-9C43-70212CB6C61D}" presName="rootText1" presStyleLbl="node0" presStyleIdx="0" presStyleCnt="1" custLinFactNeighborX="1118" custLinFactNeighborY="-76150">
        <dgm:presLayoutVars>
          <dgm:chPref val="3"/>
        </dgm:presLayoutVars>
      </dgm:prSet>
      <dgm:spPr/>
    </dgm:pt>
    <dgm:pt modelId="{38CE59A3-98A7-F248-A316-3F0B9CA6295D}" type="pres">
      <dgm:prSet presAssocID="{F87C2A32-344F-A648-9C43-70212CB6C61D}" presName="rootConnector1" presStyleLbl="asst0" presStyleIdx="0" presStyleCnt="0"/>
      <dgm:spPr/>
    </dgm:pt>
    <dgm:pt modelId="{B222FF46-69CB-AE48-A28F-D903C065490A}" type="pres">
      <dgm:prSet presAssocID="{F87C2A32-344F-A648-9C43-70212CB6C61D}" presName="hierChild2" presStyleCnt="0"/>
      <dgm:spPr/>
    </dgm:pt>
    <dgm:pt modelId="{F2C46495-9006-2A4B-AF47-604AB7B30681}" type="pres">
      <dgm:prSet presAssocID="{9122A5AF-609C-474A-A94C-7E26DED8A2D1}" presName="Name37" presStyleLbl="parChTrans1D2" presStyleIdx="0" presStyleCnt="3"/>
      <dgm:spPr/>
    </dgm:pt>
    <dgm:pt modelId="{751D9A7A-4576-214C-AFEB-0068E7B87739}" type="pres">
      <dgm:prSet presAssocID="{D032C9E6-1304-9C44-A29D-FFE4D5575C0E}" presName="hierRoot2" presStyleCnt="0">
        <dgm:presLayoutVars>
          <dgm:hierBranch val="init"/>
        </dgm:presLayoutVars>
      </dgm:prSet>
      <dgm:spPr/>
    </dgm:pt>
    <dgm:pt modelId="{2C3AFC01-E8C2-934E-8571-C8479CE49D74}" type="pres">
      <dgm:prSet presAssocID="{D032C9E6-1304-9C44-A29D-FFE4D5575C0E}" presName="rootComposite" presStyleCnt="0"/>
      <dgm:spPr/>
    </dgm:pt>
    <dgm:pt modelId="{026F9A7F-BBEB-A24B-8E35-DA3258746202}" type="pres">
      <dgm:prSet presAssocID="{D032C9E6-1304-9C44-A29D-FFE4D5575C0E}" presName="rootText" presStyleLbl="node2" presStyleIdx="0" presStyleCnt="3">
        <dgm:presLayoutVars>
          <dgm:chPref val="3"/>
        </dgm:presLayoutVars>
      </dgm:prSet>
      <dgm:spPr/>
    </dgm:pt>
    <dgm:pt modelId="{C620CDFB-8B9D-1941-962A-56D8E088F0CF}" type="pres">
      <dgm:prSet presAssocID="{D032C9E6-1304-9C44-A29D-FFE4D5575C0E}" presName="rootConnector" presStyleLbl="node2" presStyleIdx="0" presStyleCnt="3"/>
      <dgm:spPr/>
    </dgm:pt>
    <dgm:pt modelId="{F2EE8DF0-26C6-DE42-829C-09772BB52455}" type="pres">
      <dgm:prSet presAssocID="{D032C9E6-1304-9C44-A29D-FFE4D5575C0E}" presName="hierChild4" presStyleCnt="0"/>
      <dgm:spPr/>
    </dgm:pt>
    <dgm:pt modelId="{041CB933-FC6C-B548-A2CC-56AD8A168C6C}" type="pres">
      <dgm:prSet presAssocID="{D032C9E6-1304-9C44-A29D-FFE4D5575C0E}" presName="hierChild5" presStyleCnt="0"/>
      <dgm:spPr/>
    </dgm:pt>
    <dgm:pt modelId="{04AE619A-F3A3-A34F-AAB5-431B9D97BCEC}" type="pres">
      <dgm:prSet presAssocID="{8FBA5DD1-130D-3842-AD31-16F4B08D70D7}" presName="Name37" presStyleLbl="parChTrans1D2" presStyleIdx="1" presStyleCnt="3"/>
      <dgm:spPr/>
    </dgm:pt>
    <dgm:pt modelId="{A71373C6-C045-0F4E-8A19-7EC9218FE5B1}" type="pres">
      <dgm:prSet presAssocID="{A54D5296-6640-B94C-8D6F-DDFA136CDD66}" presName="hierRoot2" presStyleCnt="0">
        <dgm:presLayoutVars>
          <dgm:hierBranch val="init"/>
        </dgm:presLayoutVars>
      </dgm:prSet>
      <dgm:spPr/>
    </dgm:pt>
    <dgm:pt modelId="{9FA0B89D-E044-F346-86AA-2D75E7FC3493}" type="pres">
      <dgm:prSet presAssocID="{A54D5296-6640-B94C-8D6F-DDFA136CDD66}" presName="rootComposite" presStyleCnt="0"/>
      <dgm:spPr/>
    </dgm:pt>
    <dgm:pt modelId="{C3AD4D0A-82A1-0242-AE6D-4ACD121AA598}" type="pres">
      <dgm:prSet presAssocID="{A54D5296-6640-B94C-8D6F-DDFA136CDD66}" presName="rootText" presStyleLbl="node2" presStyleIdx="1" presStyleCnt="3">
        <dgm:presLayoutVars>
          <dgm:chPref val="3"/>
        </dgm:presLayoutVars>
      </dgm:prSet>
      <dgm:spPr/>
    </dgm:pt>
    <dgm:pt modelId="{0B6E9EDF-32D9-DF4F-A94E-42B32263C7D4}" type="pres">
      <dgm:prSet presAssocID="{A54D5296-6640-B94C-8D6F-DDFA136CDD66}" presName="rootConnector" presStyleLbl="node2" presStyleIdx="1" presStyleCnt="3"/>
      <dgm:spPr/>
    </dgm:pt>
    <dgm:pt modelId="{0149A35C-5DCA-9642-B543-06835A9D2CEB}" type="pres">
      <dgm:prSet presAssocID="{A54D5296-6640-B94C-8D6F-DDFA136CDD66}" presName="hierChild4" presStyleCnt="0"/>
      <dgm:spPr/>
    </dgm:pt>
    <dgm:pt modelId="{F3427385-059A-5F43-B271-A3F37613F6D7}" type="pres">
      <dgm:prSet presAssocID="{A54D5296-6640-B94C-8D6F-DDFA136CDD66}" presName="hierChild5" presStyleCnt="0"/>
      <dgm:spPr/>
    </dgm:pt>
    <dgm:pt modelId="{7BB2F7B9-0E3A-7D4B-B6FD-4A6DD75E9A8E}" type="pres">
      <dgm:prSet presAssocID="{54BA5173-1513-BF40-A26E-2424EC3E6A20}" presName="Name37" presStyleLbl="parChTrans1D2" presStyleIdx="2" presStyleCnt="3"/>
      <dgm:spPr/>
    </dgm:pt>
    <dgm:pt modelId="{D71DA3D4-0245-954F-8012-127A5537ACE9}" type="pres">
      <dgm:prSet presAssocID="{1C4A2CB2-55F4-7242-9CC6-F0A4A74EC243}" presName="hierRoot2" presStyleCnt="0">
        <dgm:presLayoutVars>
          <dgm:hierBranch val="init"/>
        </dgm:presLayoutVars>
      </dgm:prSet>
      <dgm:spPr/>
    </dgm:pt>
    <dgm:pt modelId="{A8437B78-A183-034E-8E03-933BCABE0FE0}" type="pres">
      <dgm:prSet presAssocID="{1C4A2CB2-55F4-7242-9CC6-F0A4A74EC243}" presName="rootComposite" presStyleCnt="0"/>
      <dgm:spPr/>
    </dgm:pt>
    <dgm:pt modelId="{FB8FA7E9-C5A9-2C4E-B9C5-C435BEAD0E64}" type="pres">
      <dgm:prSet presAssocID="{1C4A2CB2-55F4-7242-9CC6-F0A4A74EC243}" presName="rootText" presStyleLbl="node2" presStyleIdx="2" presStyleCnt="3">
        <dgm:presLayoutVars>
          <dgm:chPref val="3"/>
        </dgm:presLayoutVars>
      </dgm:prSet>
      <dgm:spPr/>
    </dgm:pt>
    <dgm:pt modelId="{EE1443B6-E3BA-5340-ADC3-E039810B85D1}" type="pres">
      <dgm:prSet presAssocID="{1C4A2CB2-55F4-7242-9CC6-F0A4A74EC243}" presName="rootConnector" presStyleLbl="node2" presStyleIdx="2" presStyleCnt="3"/>
      <dgm:spPr/>
    </dgm:pt>
    <dgm:pt modelId="{9767DAA7-C5E3-BB4E-9248-2FDD154EEDF1}" type="pres">
      <dgm:prSet presAssocID="{1C4A2CB2-55F4-7242-9CC6-F0A4A74EC243}" presName="hierChild4" presStyleCnt="0"/>
      <dgm:spPr/>
    </dgm:pt>
    <dgm:pt modelId="{6FC14C8D-A31B-0444-9444-A079C14CD28A}" type="pres">
      <dgm:prSet presAssocID="{1C4A2CB2-55F4-7242-9CC6-F0A4A74EC243}" presName="hierChild5" presStyleCnt="0"/>
      <dgm:spPr/>
    </dgm:pt>
    <dgm:pt modelId="{5525BC9A-25BE-C945-A0FB-B6CC2A706FC3}" type="pres">
      <dgm:prSet presAssocID="{F87C2A32-344F-A648-9C43-70212CB6C61D}" presName="hierChild3" presStyleCnt="0"/>
      <dgm:spPr/>
    </dgm:pt>
  </dgm:ptLst>
  <dgm:cxnLst>
    <dgm:cxn modelId="{27943B37-9CC9-2547-8AAA-1085B190CE45}" type="presOf" srcId="{1C4A2CB2-55F4-7242-9CC6-F0A4A74EC243}" destId="{FB8FA7E9-C5A9-2C4E-B9C5-C435BEAD0E64}" srcOrd="0" destOrd="0" presId="urn:microsoft.com/office/officeart/2005/8/layout/orgChart1"/>
    <dgm:cxn modelId="{5D76EE55-BA82-CB4D-BCD7-37EBEB733BE6}" srcId="{F87C2A32-344F-A648-9C43-70212CB6C61D}" destId="{1C4A2CB2-55F4-7242-9CC6-F0A4A74EC243}" srcOrd="2" destOrd="0" parTransId="{54BA5173-1513-BF40-A26E-2424EC3E6A20}" sibTransId="{72A99F63-4E55-5F4B-A4DC-AC4544AB5103}"/>
    <dgm:cxn modelId="{63CABC6B-CE16-2C40-9B44-68865E71690E}" srcId="{4F24A3BF-A564-EE45-AAF8-C3F320FB423A}" destId="{F87C2A32-344F-A648-9C43-70212CB6C61D}" srcOrd="0" destOrd="0" parTransId="{B9B81627-F891-774A-872E-ACF5429BA00B}" sibTransId="{ED717B64-5861-434D-9B39-ABFA8D316331}"/>
    <dgm:cxn modelId="{F4A44E85-0270-FD46-8999-CAA12CC2F3BC}" type="presOf" srcId="{9122A5AF-609C-474A-A94C-7E26DED8A2D1}" destId="{F2C46495-9006-2A4B-AF47-604AB7B30681}" srcOrd="0" destOrd="0" presId="urn:microsoft.com/office/officeart/2005/8/layout/orgChart1"/>
    <dgm:cxn modelId="{3F786D94-B2CE-E242-8DEF-AC009C3866A4}" type="presOf" srcId="{D032C9E6-1304-9C44-A29D-FFE4D5575C0E}" destId="{026F9A7F-BBEB-A24B-8E35-DA3258746202}" srcOrd="0" destOrd="0" presId="urn:microsoft.com/office/officeart/2005/8/layout/orgChart1"/>
    <dgm:cxn modelId="{F75AA996-7552-444E-8C09-E85DDFF3FD1E}" srcId="{F87C2A32-344F-A648-9C43-70212CB6C61D}" destId="{D032C9E6-1304-9C44-A29D-FFE4D5575C0E}" srcOrd="0" destOrd="0" parTransId="{9122A5AF-609C-474A-A94C-7E26DED8A2D1}" sibTransId="{D3DF5731-B06C-2448-8411-50FB345BA635}"/>
    <dgm:cxn modelId="{CBF3109E-DA08-104C-8097-FC0BA0F950D1}" type="presOf" srcId="{1C4A2CB2-55F4-7242-9CC6-F0A4A74EC243}" destId="{EE1443B6-E3BA-5340-ADC3-E039810B85D1}" srcOrd="1" destOrd="0" presId="urn:microsoft.com/office/officeart/2005/8/layout/orgChart1"/>
    <dgm:cxn modelId="{02975EA2-A0DB-8E4C-A6ED-99542F9F9331}" type="presOf" srcId="{A54D5296-6640-B94C-8D6F-DDFA136CDD66}" destId="{0B6E9EDF-32D9-DF4F-A94E-42B32263C7D4}" srcOrd="1" destOrd="0" presId="urn:microsoft.com/office/officeart/2005/8/layout/orgChart1"/>
    <dgm:cxn modelId="{604727B0-05C3-AD44-9EAD-E8BD600D7C7D}" srcId="{F87C2A32-344F-A648-9C43-70212CB6C61D}" destId="{A54D5296-6640-B94C-8D6F-DDFA136CDD66}" srcOrd="1" destOrd="0" parTransId="{8FBA5DD1-130D-3842-AD31-16F4B08D70D7}" sibTransId="{97A20CBC-6DD0-6143-80B1-4805718831BC}"/>
    <dgm:cxn modelId="{CACB11C6-84AE-324C-BABF-208B8403B3B6}" type="presOf" srcId="{F87C2A32-344F-A648-9C43-70212CB6C61D}" destId="{38CE59A3-98A7-F248-A316-3F0B9CA6295D}" srcOrd="1" destOrd="0" presId="urn:microsoft.com/office/officeart/2005/8/layout/orgChart1"/>
    <dgm:cxn modelId="{A2F210C9-9D28-E349-920B-0841E8CE7402}" type="presOf" srcId="{F87C2A32-344F-A648-9C43-70212CB6C61D}" destId="{EE9E85AC-2418-A849-A56D-488CAF710BE2}" srcOrd="0" destOrd="0" presId="urn:microsoft.com/office/officeart/2005/8/layout/orgChart1"/>
    <dgm:cxn modelId="{8CAFA0E0-355C-E340-AE92-1C8784347145}" type="presOf" srcId="{4F24A3BF-A564-EE45-AAF8-C3F320FB423A}" destId="{9EDF7E57-A323-BC42-8280-7532B85E7F81}" srcOrd="0" destOrd="0" presId="urn:microsoft.com/office/officeart/2005/8/layout/orgChart1"/>
    <dgm:cxn modelId="{262B16EA-6C77-9E48-BADB-F9BB4B2514F0}" type="presOf" srcId="{A54D5296-6640-B94C-8D6F-DDFA136CDD66}" destId="{C3AD4D0A-82A1-0242-AE6D-4ACD121AA598}" srcOrd="0" destOrd="0" presId="urn:microsoft.com/office/officeart/2005/8/layout/orgChart1"/>
    <dgm:cxn modelId="{7B2D24EE-A92D-BC48-B5CC-A36FD89DABDE}" type="presOf" srcId="{8FBA5DD1-130D-3842-AD31-16F4B08D70D7}" destId="{04AE619A-F3A3-A34F-AAB5-431B9D97BCEC}" srcOrd="0" destOrd="0" presId="urn:microsoft.com/office/officeart/2005/8/layout/orgChart1"/>
    <dgm:cxn modelId="{709B85EF-78AD-034D-AC3A-CCA8FCE240A6}" type="presOf" srcId="{D032C9E6-1304-9C44-A29D-FFE4D5575C0E}" destId="{C620CDFB-8B9D-1941-962A-56D8E088F0CF}" srcOrd="1" destOrd="0" presId="urn:microsoft.com/office/officeart/2005/8/layout/orgChart1"/>
    <dgm:cxn modelId="{EABDC1F2-41D5-9445-954D-615F5FDC5186}" type="presOf" srcId="{54BA5173-1513-BF40-A26E-2424EC3E6A20}" destId="{7BB2F7B9-0E3A-7D4B-B6FD-4A6DD75E9A8E}" srcOrd="0" destOrd="0" presId="urn:microsoft.com/office/officeart/2005/8/layout/orgChart1"/>
    <dgm:cxn modelId="{7E308A76-9B02-2D4C-BA12-0B7A9E992380}" type="presParOf" srcId="{9EDF7E57-A323-BC42-8280-7532B85E7F81}" destId="{92D12235-4CF4-C84A-8C24-67ADA821722A}" srcOrd="0" destOrd="0" presId="urn:microsoft.com/office/officeart/2005/8/layout/orgChart1"/>
    <dgm:cxn modelId="{309B7A2B-5F1F-C84B-90DF-943D8002AA34}" type="presParOf" srcId="{92D12235-4CF4-C84A-8C24-67ADA821722A}" destId="{19E76CD1-78BC-AC49-B79A-F5B6D6C750DC}" srcOrd="0" destOrd="0" presId="urn:microsoft.com/office/officeart/2005/8/layout/orgChart1"/>
    <dgm:cxn modelId="{F7F3D607-5A6C-4C4B-896A-EA03762583E4}" type="presParOf" srcId="{19E76CD1-78BC-AC49-B79A-F5B6D6C750DC}" destId="{EE9E85AC-2418-A849-A56D-488CAF710BE2}" srcOrd="0" destOrd="0" presId="urn:microsoft.com/office/officeart/2005/8/layout/orgChart1"/>
    <dgm:cxn modelId="{5EE60926-52F2-9241-BCE7-062157A09702}" type="presParOf" srcId="{19E76CD1-78BC-AC49-B79A-F5B6D6C750DC}" destId="{38CE59A3-98A7-F248-A316-3F0B9CA6295D}" srcOrd="1" destOrd="0" presId="urn:microsoft.com/office/officeart/2005/8/layout/orgChart1"/>
    <dgm:cxn modelId="{CEBF7BD8-EF33-A441-8146-661BB5D8E988}" type="presParOf" srcId="{92D12235-4CF4-C84A-8C24-67ADA821722A}" destId="{B222FF46-69CB-AE48-A28F-D903C065490A}" srcOrd="1" destOrd="0" presId="urn:microsoft.com/office/officeart/2005/8/layout/orgChart1"/>
    <dgm:cxn modelId="{32AA049D-CE74-4744-A53B-BFFA9D248100}" type="presParOf" srcId="{B222FF46-69CB-AE48-A28F-D903C065490A}" destId="{F2C46495-9006-2A4B-AF47-604AB7B30681}" srcOrd="0" destOrd="0" presId="urn:microsoft.com/office/officeart/2005/8/layout/orgChart1"/>
    <dgm:cxn modelId="{D84AE2EE-40F9-7141-8D38-D322C0A6AB32}" type="presParOf" srcId="{B222FF46-69CB-AE48-A28F-D903C065490A}" destId="{751D9A7A-4576-214C-AFEB-0068E7B87739}" srcOrd="1" destOrd="0" presId="urn:microsoft.com/office/officeart/2005/8/layout/orgChart1"/>
    <dgm:cxn modelId="{F5D36F1D-6EF3-3C4A-B1FE-1118C503CB9C}" type="presParOf" srcId="{751D9A7A-4576-214C-AFEB-0068E7B87739}" destId="{2C3AFC01-E8C2-934E-8571-C8479CE49D74}" srcOrd="0" destOrd="0" presId="urn:microsoft.com/office/officeart/2005/8/layout/orgChart1"/>
    <dgm:cxn modelId="{E560BBC8-4DAD-3D40-BCB7-D010B551DFB5}" type="presParOf" srcId="{2C3AFC01-E8C2-934E-8571-C8479CE49D74}" destId="{026F9A7F-BBEB-A24B-8E35-DA3258746202}" srcOrd="0" destOrd="0" presId="urn:microsoft.com/office/officeart/2005/8/layout/orgChart1"/>
    <dgm:cxn modelId="{5631FEDD-C759-0048-A3CE-39E25845A83D}" type="presParOf" srcId="{2C3AFC01-E8C2-934E-8571-C8479CE49D74}" destId="{C620CDFB-8B9D-1941-962A-56D8E088F0CF}" srcOrd="1" destOrd="0" presId="urn:microsoft.com/office/officeart/2005/8/layout/orgChart1"/>
    <dgm:cxn modelId="{B25F5696-20DD-8C40-978D-8A9C9DEC3A08}" type="presParOf" srcId="{751D9A7A-4576-214C-AFEB-0068E7B87739}" destId="{F2EE8DF0-26C6-DE42-829C-09772BB52455}" srcOrd="1" destOrd="0" presId="urn:microsoft.com/office/officeart/2005/8/layout/orgChart1"/>
    <dgm:cxn modelId="{B4D62CA6-C30B-EE4B-8180-5B91B7991940}" type="presParOf" srcId="{751D9A7A-4576-214C-AFEB-0068E7B87739}" destId="{041CB933-FC6C-B548-A2CC-56AD8A168C6C}" srcOrd="2" destOrd="0" presId="urn:microsoft.com/office/officeart/2005/8/layout/orgChart1"/>
    <dgm:cxn modelId="{65822F44-A5B0-FD4B-A852-ED9FFF0DF46C}" type="presParOf" srcId="{B222FF46-69CB-AE48-A28F-D903C065490A}" destId="{04AE619A-F3A3-A34F-AAB5-431B9D97BCEC}" srcOrd="2" destOrd="0" presId="urn:microsoft.com/office/officeart/2005/8/layout/orgChart1"/>
    <dgm:cxn modelId="{2F9669C1-F238-3843-A077-35AFAB703B8A}" type="presParOf" srcId="{B222FF46-69CB-AE48-A28F-D903C065490A}" destId="{A71373C6-C045-0F4E-8A19-7EC9218FE5B1}" srcOrd="3" destOrd="0" presId="urn:microsoft.com/office/officeart/2005/8/layout/orgChart1"/>
    <dgm:cxn modelId="{6CF0D122-5BED-C440-A269-18F4A2C716A5}" type="presParOf" srcId="{A71373C6-C045-0F4E-8A19-7EC9218FE5B1}" destId="{9FA0B89D-E044-F346-86AA-2D75E7FC3493}" srcOrd="0" destOrd="0" presId="urn:microsoft.com/office/officeart/2005/8/layout/orgChart1"/>
    <dgm:cxn modelId="{881D52E8-7E1F-F442-A46B-8089439F7F41}" type="presParOf" srcId="{9FA0B89D-E044-F346-86AA-2D75E7FC3493}" destId="{C3AD4D0A-82A1-0242-AE6D-4ACD121AA598}" srcOrd="0" destOrd="0" presId="urn:microsoft.com/office/officeart/2005/8/layout/orgChart1"/>
    <dgm:cxn modelId="{91BD5D22-F567-B947-9728-710F3436B612}" type="presParOf" srcId="{9FA0B89D-E044-F346-86AA-2D75E7FC3493}" destId="{0B6E9EDF-32D9-DF4F-A94E-42B32263C7D4}" srcOrd="1" destOrd="0" presId="urn:microsoft.com/office/officeart/2005/8/layout/orgChart1"/>
    <dgm:cxn modelId="{D8F102D8-7E8E-5B4F-A89D-ED03BDB02D9B}" type="presParOf" srcId="{A71373C6-C045-0F4E-8A19-7EC9218FE5B1}" destId="{0149A35C-5DCA-9642-B543-06835A9D2CEB}" srcOrd="1" destOrd="0" presId="urn:microsoft.com/office/officeart/2005/8/layout/orgChart1"/>
    <dgm:cxn modelId="{625876FA-F1FC-9D47-A1EA-1A866B4B01EC}" type="presParOf" srcId="{A71373C6-C045-0F4E-8A19-7EC9218FE5B1}" destId="{F3427385-059A-5F43-B271-A3F37613F6D7}" srcOrd="2" destOrd="0" presId="urn:microsoft.com/office/officeart/2005/8/layout/orgChart1"/>
    <dgm:cxn modelId="{4613C4BE-4A07-B143-BB7D-CC0BE29188B2}" type="presParOf" srcId="{B222FF46-69CB-AE48-A28F-D903C065490A}" destId="{7BB2F7B9-0E3A-7D4B-B6FD-4A6DD75E9A8E}" srcOrd="4" destOrd="0" presId="urn:microsoft.com/office/officeart/2005/8/layout/orgChart1"/>
    <dgm:cxn modelId="{8B803E6C-B4D4-4242-A326-2FF0B48B8B03}" type="presParOf" srcId="{B222FF46-69CB-AE48-A28F-D903C065490A}" destId="{D71DA3D4-0245-954F-8012-127A5537ACE9}" srcOrd="5" destOrd="0" presId="urn:microsoft.com/office/officeart/2005/8/layout/orgChart1"/>
    <dgm:cxn modelId="{9E2565CA-20A6-624B-8981-6F8BF95A2FC6}" type="presParOf" srcId="{D71DA3D4-0245-954F-8012-127A5537ACE9}" destId="{A8437B78-A183-034E-8E03-933BCABE0FE0}" srcOrd="0" destOrd="0" presId="urn:microsoft.com/office/officeart/2005/8/layout/orgChart1"/>
    <dgm:cxn modelId="{8B5D24D6-ABD5-9A45-89F2-63EA7A1DD43E}" type="presParOf" srcId="{A8437B78-A183-034E-8E03-933BCABE0FE0}" destId="{FB8FA7E9-C5A9-2C4E-B9C5-C435BEAD0E64}" srcOrd="0" destOrd="0" presId="urn:microsoft.com/office/officeart/2005/8/layout/orgChart1"/>
    <dgm:cxn modelId="{E79AD477-72E0-164B-A633-67F70A190085}" type="presParOf" srcId="{A8437B78-A183-034E-8E03-933BCABE0FE0}" destId="{EE1443B6-E3BA-5340-ADC3-E039810B85D1}" srcOrd="1" destOrd="0" presId="urn:microsoft.com/office/officeart/2005/8/layout/orgChart1"/>
    <dgm:cxn modelId="{10AFD036-F093-364F-8F29-0F5CDA47D4AF}" type="presParOf" srcId="{D71DA3D4-0245-954F-8012-127A5537ACE9}" destId="{9767DAA7-C5E3-BB4E-9248-2FDD154EEDF1}" srcOrd="1" destOrd="0" presId="urn:microsoft.com/office/officeart/2005/8/layout/orgChart1"/>
    <dgm:cxn modelId="{0FA24BA1-6E48-E648-85B3-88B1572A2940}" type="presParOf" srcId="{D71DA3D4-0245-954F-8012-127A5537ACE9}" destId="{6FC14C8D-A31B-0444-9444-A079C14CD28A}" srcOrd="2" destOrd="0" presId="urn:microsoft.com/office/officeart/2005/8/layout/orgChart1"/>
    <dgm:cxn modelId="{E5AFAA80-F1C7-1745-9738-630028032432}" type="presParOf" srcId="{92D12235-4CF4-C84A-8C24-67ADA821722A}" destId="{5525BC9A-25BE-C945-A0FB-B6CC2A706FC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2F7B9-0E3A-7D4B-B6FD-4A6DD75E9A8E}">
      <dsp:nvSpPr>
        <dsp:cNvPr id="0" name=""/>
        <dsp:cNvSpPr/>
      </dsp:nvSpPr>
      <dsp:spPr>
        <a:xfrm>
          <a:off x="2364368" y="919159"/>
          <a:ext cx="1646588" cy="811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7181"/>
              </a:lnTo>
              <a:lnTo>
                <a:pt x="1646588" y="667181"/>
              </a:lnTo>
              <a:lnTo>
                <a:pt x="1646588" y="811399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E619A-F3A3-A34F-AAB5-431B9D97BCEC}">
      <dsp:nvSpPr>
        <dsp:cNvPr id="0" name=""/>
        <dsp:cNvSpPr/>
      </dsp:nvSpPr>
      <dsp:spPr>
        <a:xfrm>
          <a:off x="2303292" y="919159"/>
          <a:ext cx="91440" cy="811399"/>
        </a:xfrm>
        <a:custGeom>
          <a:avLst/>
          <a:gdLst/>
          <a:ahLst/>
          <a:cxnLst/>
          <a:rect l="0" t="0" r="0" b="0"/>
          <a:pathLst>
            <a:path>
              <a:moveTo>
                <a:pt x="61075" y="0"/>
              </a:moveTo>
              <a:lnTo>
                <a:pt x="61075" y="667181"/>
              </a:lnTo>
              <a:lnTo>
                <a:pt x="45720" y="667181"/>
              </a:lnTo>
              <a:lnTo>
                <a:pt x="45720" y="811399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C46495-9006-2A4B-AF47-604AB7B30681}">
      <dsp:nvSpPr>
        <dsp:cNvPr id="0" name=""/>
        <dsp:cNvSpPr/>
      </dsp:nvSpPr>
      <dsp:spPr>
        <a:xfrm>
          <a:off x="687069" y="919159"/>
          <a:ext cx="1677299" cy="811399"/>
        </a:xfrm>
        <a:custGeom>
          <a:avLst/>
          <a:gdLst/>
          <a:ahLst/>
          <a:cxnLst/>
          <a:rect l="0" t="0" r="0" b="0"/>
          <a:pathLst>
            <a:path>
              <a:moveTo>
                <a:pt x="1677299" y="0"/>
              </a:moveTo>
              <a:lnTo>
                <a:pt x="1677299" y="667181"/>
              </a:lnTo>
              <a:lnTo>
                <a:pt x="0" y="667181"/>
              </a:lnTo>
              <a:lnTo>
                <a:pt x="0" y="811399"/>
              </a:lnTo>
            </a:path>
          </a:pathLst>
        </a:custGeom>
        <a:noFill/>
        <a:ln w="12700" cap="flat" cmpd="sng" algn="ctr">
          <a:solidFill>
            <a:schemeClr val="tx1">
              <a:lumMod val="65000"/>
              <a:lumOff val="3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9E85AC-2418-A849-A56D-488CAF710BE2}">
      <dsp:nvSpPr>
        <dsp:cNvPr id="0" name=""/>
        <dsp:cNvSpPr/>
      </dsp:nvSpPr>
      <dsp:spPr>
        <a:xfrm>
          <a:off x="1677615" y="232405"/>
          <a:ext cx="1373507" cy="68675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 dirty="0"/>
        </a:p>
      </dsp:txBody>
      <dsp:txXfrm>
        <a:off x="1677615" y="232405"/>
        <a:ext cx="1373507" cy="686753"/>
      </dsp:txXfrm>
    </dsp:sp>
    <dsp:sp modelId="{026F9A7F-BBEB-A24B-8E35-DA3258746202}">
      <dsp:nvSpPr>
        <dsp:cNvPr id="0" name=""/>
        <dsp:cNvSpPr/>
      </dsp:nvSpPr>
      <dsp:spPr>
        <a:xfrm>
          <a:off x="315" y="1730558"/>
          <a:ext cx="1373507" cy="68675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0" i="0" kern="1200" dirty="0" err="1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rPr>
            <a:t>결제정산</a:t>
          </a:r>
          <a:br>
            <a:rPr lang="en-US" altLang="ko-KR" sz="2000" b="0" i="0" kern="1200" dirty="0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rPr>
          </a:br>
          <a:r>
            <a:rPr lang="en-US" altLang="ko-KR" sz="1600" b="0" i="0" kern="1200" dirty="0" err="1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rPr>
            <a:t>pay_detail</a:t>
          </a:r>
          <a:endParaRPr lang="ko-KR" altLang="en-US" sz="2000" b="0" i="0" kern="1200" dirty="0">
            <a:solidFill>
              <a:schemeClr val="tx1">
                <a:lumMod val="65000"/>
                <a:lumOff val="35000"/>
              </a:schemeClr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sp:txBody>
      <dsp:txXfrm>
        <a:off x="315" y="1730558"/>
        <a:ext cx="1373507" cy="686753"/>
      </dsp:txXfrm>
    </dsp:sp>
    <dsp:sp modelId="{C3AD4D0A-82A1-0242-AE6D-4ACD121AA598}">
      <dsp:nvSpPr>
        <dsp:cNvPr id="0" name=""/>
        <dsp:cNvSpPr/>
      </dsp:nvSpPr>
      <dsp:spPr>
        <a:xfrm>
          <a:off x="1662259" y="1730558"/>
          <a:ext cx="1373507" cy="68675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0" i="0" kern="1200" dirty="0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rPr>
            <a:t>구매확정</a:t>
          </a:r>
          <a:br>
            <a:rPr lang="en-US" altLang="ko-KR" sz="2000" b="0" i="0" kern="1200" dirty="0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rPr>
          </a:br>
          <a:r>
            <a:rPr lang="en-US" altLang="ko-KR" sz="1600" b="0" i="0" kern="1200" dirty="0" err="1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rPr>
            <a:t>buy_complete</a:t>
          </a:r>
          <a:endParaRPr lang="en-US" altLang="ko-KR" sz="2000" b="0" i="0" kern="1200" dirty="0">
            <a:solidFill>
              <a:schemeClr val="tx1">
                <a:lumMod val="65000"/>
                <a:lumOff val="35000"/>
              </a:schemeClr>
            </a:solidFill>
            <a:latin typeface="NanumSquareOTF" panose="020B0600000101010101" pitchFamily="34" charset="-127"/>
            <a:ea typeface="NanumSquareOTF" panose="020B0600000101010101" pitchFamily="34" charset="-127"/>
          </a:endParaRPr>
        </a:p>
      </dsp:txBody>
      <dsp:txXfrm>
        <a:off x="1662259" y="1730558"/>
        <a:ext cx="1373507" cy="686753"/>
      </dsp:txXfrm>
    </dsp:sp>
    <dsp:sp modelId="{FB8FA7E9-C5A9-2C4E-B9C5-C435BEAD0E64}">
      <dsp:nvSpPr>
        <dsp:cNvPr id="0" name=""/>
        <dsp:cNvSpPr/>
      </dsp:nvSpPr>
      <dsp:spPr>
        <a:xfrm>
          <a:off x="3324203" y="1730558"/>
          <a:ext cx="1373507" cy="68675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0" i="0" kern="1200" dirty="0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rPr>
            <a:t>상품정보</a:t>
          </a:r>
          <a:br>
            <a:rPr lang="en-US" altLang="ko-KR" sz="2000" b="0" i="0" kern="1200" dirty="0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rPr>
          </a:br>
          <a:r>
            <a:rPr lang="en-US" altLang="ko-KR" sz="1600" b="0" i="0" kern="1200" dirty="0" err="1">
              <a:solidFill>
                <a:schemeClr val="tx1">
                  <a:lumMod val="65000"/>
                  <a:lumOff val="3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rPr>
            <a:t>prod_info</a:t>
          </a:r>
          <a:endParaRPr lang="ko-KR" altLang="en-US" sz="2000" kern="1200" dirty="0"/>
        </a:p>
      </dsp:txBody>
      <dsp:txXfrm>
        <a:off x="3324203" y="1730558"/>
        <a:ext cx="1373507" cy="6867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B2F71-7AFD-463C-B284-1C0A83939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343F12-A0BB-4321-A709-1FA48B8BC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D26945-715F-4F46-B177-D61C96C0E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D4D3-AEE0-405F-9246-71478ED00E23}" type="datetimeFigureOut">
              <a:rPr lang="ko-KR" altLang="en-US" smtClean="0"/>
              <a:t>2021. 7. 29.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378EE-BA33-4DF6-8E8B-833D3BB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DC2783-27A0-43CC-8A8F-E80521827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02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D04E6-2311-485A-A798-4E354111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E0F004-70FA-4BA2-B34B-1E77E91D9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ACE5CB-77F9-4F1A-B47F-0B1338A4D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D4D3-AEE0-405F-9246-71478ED00E23}" type="datetimeFigureOut">
              <a:rPr lang="ko-KR" altLang="en-US" smtClean="0"/>
              <a:t>2021. 7. 29.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76C72-AF1D-4571-921A-770F6447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C79C11-736E-4C0C-A135-F49F8BF00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871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6B98BE-E94A-4AAE-B52C-0B9B3BE1E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7D1E61-F0B4-4C12-A239-6ACAB1EA8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B38A71-1F21-4A69-82B4-06DB4B72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D4D3-AEE0-405F-9246-71478ED00E23}" type="datetimeFigureOut">
              <a:rPr lang="ko-KR" altLang="en-US" smtClean="0"/>
              <a:t>2021. 7. 29.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098853-729E-4D27-8615-E6A6E4F53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A273DC-4AB4-4F92-B8E8-29D483C0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CA2D1-27A3-48E3-BDE1-8B5670704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E5B0ED-D7BD-4CC4-A56F-47AE16EE7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DA514-014A-464D-BB51-517911050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D4D3-AEE0-405F-9246-71478ED00E23}" type="datetimeFigureOut">
              <a:rPr lang="ko-KR" altLang="en-US" smtClean="0"/>
              <a:t>2021. 7. 29.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78E2C-D994-4153-87BA-13D3A0344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AE930-9D48-464B-80CD-E099EA25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24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2D9B1-E84C-4B18-82D9-52F717DAB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396F80-5C3F-49E8-AEAA-E529AD61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7352CE-2A5F-4446-9398-81283EF16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D4D3-AEE0-405F-9246-71478ED00E23}" type="datetimeFigureOut">
              <a:rPr lang="ko-KR" altLang="en-US" smtClean="0"/>
              <a:t>2021. 7. 29.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0C26E9-C61D-42A8-812A-56B5A58D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11A33-1F62-479D-AEC4-80093B67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852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322A5-5D45-439A-9A32-66026E1E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5D1C92-B8CE-4B7F-870B-9DE5C3212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08D773-0684-4749-826D-1065B2B23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E468B9-347E-4CD9-98D0-974BF30E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D4D3-AEE0-405F-9246-71478ED00E23}" type="datetimeFigureOut">
              <a:rPr lang="ko-KR" altLang="en-US" smtClean="0"/>
              <a:t>2021. 7. 29.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DA1FFC-85D3-43C8-9215-DD592AEC5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104DFD-022D-47CA-B56F-8D812B200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576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B9CA4-A0F5-4DF3-A4FD-1CB8E6A9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30364C-5D61-4EC3-911A-33146DC1B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FD0E19-B0C3-47CC-8202-E82E6C97C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AD4B4D-2F91-4F1A-B423-3EAFC74CF6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8157BD-90D4-4897-9A10-3EF8D5366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42981B-E67A-4D67-84E0-7EB25C2B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D4D3-AEE0-405F-9246-71478ED00E23}" type="datetimeFigureOut">
              <a:rPr lang="ko-KR" altLang="en-US" smtClean="0"/>
              <a:t>2021. 7. 29.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DCA7A0-9544-4D66-9397-1277C02F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A8DE7C-4A46-4449-8716-A858F8A9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20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EFB38-9803-4108-A0A6-510A9684A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061D4A-282E-4B7A-B088-53528E29B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D4D3-AEE0-405F-9246-71478ED00E23}" type="datetimeFigureOut">
              <a:rPr lang="ko-KR" altLang="en-US" smtClean="0"/>
              <a:t>2021. 7. 29.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81A262-6C98-49A6-8690-CD967476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70B985-55F4-4213-A2B0-277D05BF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18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E0D41-9174-4F8E-81B8-6AF394A3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D4D3-AEE0-405F-9246-71478ED00E23}" type="datetimeFigureOut">
              <a:rPr lang="ko-KR" altLang="en-US" smtClean="0"/>
              <a:t>2021. 7. 29.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A74994-3BE4-4B16-A25E-60FD51EC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AC8CE9-F2D5-4E02-84C2-BA445CEB8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935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C59F0-E244-4D6B-B74D-79E8CB04D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7B3CE-B2CF-4F75-8C71-407F2E7CC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84761D-35E4-4E7C-AB19-3FBD0023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BE77FF-048A-4542-A628-2234A58B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D4D3-AEE0-405F-9246-71478ED00E23}" type="datetimeFigureOut">
              <a:rPr lang="ko-KR" altLang="en-US" smtClean="0"/>
              <a:t>2021. 7. 29.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977D39-1B15-4F32-A60A-DDD3D1CEE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27D7B0-F2C6-49E1-8EC9-3E26EC1A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13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BB4D6-07D4-45D9-9658-B66D403BE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E60C90-CD5F-4598-A994-9948CDBF14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53B05B-D2E9-418A-9F3A-53EEDC9D7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CE4F8D-73B9-4F90-9D95-5BC736FBB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D4D3-AEE0-405F-9246-71478ED00E23}" type="datetimeFigureOut">
              <a:rPr lang="ko-KR" altLang="en-US" smtClean="0"/>
              <a:t>2021. 7. 29.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663CD7-B159-4288-944C-41D5CF76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E734D7-7697-420E-800A-35AA2249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13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53F3E4-7582-434E-A30D-D9B977D5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5E6384-0147-41F9-AC2B-7E32290D0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3BE275-3FFC-493D-B0D9-3976DD17B1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9D4D3-AEE0-405F-9246-71478ED00E23}" type="datetimeFigureOut">
              <a:rPr lang="ko-KR" altLang="en-US" smtClean="0"/>
              <a:t>2021. 7. 29.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ACD633-FD65-4E3C-B2D2-96A00E765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F68F3-0E67-41AB-8B7D-951AC1427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2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A39D96-67D7-4161-9FC6-B8105F158978}"/>
              </a:ext>
            </a:extLst>
          </p:cNvPr>
          <p:cNvSpPr txBox="1"/>
          <p:nvPr/>
        </p:nvSpPr>
        <p:spPr>
          <a:xfrm>
            <a:off x="1325918" y="805511"/>
            <a:ext cx="5374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뉴스쿨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MD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21192-91FA-4AC7-8E98-0D9C5D820442}"/>
              </a:ext>
            </a:extLst>
          </p:cNvPr>
          <p:cNvSpPr txBox="1"/>
          <p:nvPr/>
        </p:nvSpPr>
        <p:spPr>
          <a:xfrm>
            <a:off x="1325917" y="1412945"/>
            <a:ext cx="9177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네이버 스마트스토어 데이터</a:t>
            </a:r>
            <a:endParaRPr lang="en-US" altLang="ko-KR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</a:t>
            </a:r>
            <a:endParaRPr lang="en-US" altLang="ko-KR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65911-B30F-4837-A344-72D7BBB3A740}"/>
              </a:ext>
            </a:extLst>
          </p:cNvPr>
          <p:cNvSpPr txBox="1"/>
          <p:nvPr/>
        </p:nvSpPr>
        <p:spPr>
          <a:xfrm>
            <a:off x="5685747" y="4975272"/>
            <a:ext cx="537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이건승</a:t>
            </a:r>
          </a:p>
        </p:txBody>
      </p:sp>
    </p:spTree>
    <p:extLst>
      <p:ext uri="{BB962C8B-B14F-4D97-AF65-F5344CB8AC3E}">
        <p14:creationId xmlns:p14="http://schemas.microsoft.com/office/powerpoint/2010/main" val="327016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테이블 만들기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9079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몇 가지의 컬럼의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Target Type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변환 후 계속 진행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96656F-7B43-0845-AECC-CC484292FBB5}"/>
              </a:ext>
            </a:extLst>
          </p:cNvPr>
          <p:cNvSpPr/>
          <p:nvPr/>
        </p:nvSpPr>
        <p:spPr>
          <a:xfrm>
            <a:off x="7548736" y="3429000"/>
            <a:ext cx="700115" cy="1900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D0D724-C441-9E42-8EB5-70722A1EF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68" y="1270535"/>
            <a:ext cx="9482239" cy="53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86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테이블 만들기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9079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진행 단계 완료 시 테이블이 생성이 완료되면 좌측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네비게이터에서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해당 테이블을 선택한 후 마우스 오른쪽 버튼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-&gt;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이름 변경 선택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BBB0CF-7E5C-4A44-BCCE-711B40F5C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168" y="1490366"/>
            <a:ext cx="9079663" cy="52145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B96656F-7B43-0845-AECC-CC484292FBB5}"/>
              </a:ext>
            </a:extLst>
          </p:cNvPr>
          <p:cNvSpPr/>
          <p:nvPr/>
        </p:nvSpPr>
        <p:spPr>
          <a:xfrm>
            <a:off x="2128749" y="2764756"/>
            <a:ext cx="1219847" cy="1171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7360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테이블 만들기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9079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이름 변경 창이 뜨면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buy_complet_csv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buy_complete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변경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F84D52-F0D4-464E-838E-935928CB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289" y="1490366"/>
            <a:ext cx="9268004" cy="52307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B96656F-7B43-0845-AECC-CC484292FBB5}"/>
              </a:ext>
            </a:extLst>
          </p:cNvPr>
          <p:cNvSpPr/>
          <p:nvPr/>
        </p:nvSpPr>
        <p:spPr>
          <a:xfrm>
            <a:off x="5382088" y="3843130"/>
            <a:ext cx="1356642" cy="1590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3359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테이블 만들기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9079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다음과 같은 창이 뜨게 되면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Persist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클릭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1D0DE9-7102-614D-BF4E-8330666B7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14" y="1253531"/>
            <a:ext cx="9324593" cy="526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05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테이블 만들기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9079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 * FROM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buy_complete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;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쿼리를 실행하여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데이터를 확인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442241-32E6-4579-9CC0-E91AD2D01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89" y="1220992"/>
            <a:ext cx="10261021" cy="549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01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 업데이트 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9079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데이터를 다운로드 받아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데이터베이스에 데이터를 업데이트 할 경우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3ACBBF-73D7-4167-9331-6F28367A6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70" y="1759496"/>
            <a:ext cx="5914548" cy="1599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279027-ABD5-459D-965E-54944D40D58E}"/>
              </a:ext>
            </a:extLst>
          </p:cNvPr>
          <p:cNvSpPr txBox="1"/>
          <p:nvPr/>
        </p:nvSpPr>
        <p:spPr>
          <a:xfrm>
            <a:off x="710370" y="1375278"/>
            <a:ext cx="9079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1)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우선 기존 데이터를 삭제합니다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0140A-B975-4194-8EA8-ABA107CDD5BF}"/>
              </a:ext>
            </a:extLst>
          </p:cNvPr>
          <p:cNvSpPr txBox="1"/>
          <p:nvPr/>
        </p:nvSpPr>
        <p:spPr>
          <a:xfrm>
            <a:off x="575900" y="3429000"/>
            <a:ext cx="9079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 테이블을 선택 후 마우스 오른쪽 버튼 클릭 후 데이터 가져오기로 신규 데이터 선택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(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앞서 과정 반복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타입 변환은 따로 할 필요가 없음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9454B8-C871-4D29-800B-4462B06C9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206" y="3866158"/>
            <a:ext cx="4396736" cy="281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69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활용한 데이터 분석 사례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10954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구매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확정일과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평균 배송기간 구하기</a:t>
            </a:r>
            <a:endParaRPr lang="en-US" altLang="ko-KR" b="0" i="0" dirty="0">
              <a:solidFill>
                <a:srgbClr val="18273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967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활용한 데이터 분석 사례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10954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재구매율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파악하기</a:t>
            </a:r>
            <a:endParaRPr lang="en-US" altLang="ko-KR" b="0" i="0" dirty="0">
              <a:solidFill>
                <a:srgbClr val="18273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007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활용한 데이터 분석 사례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10954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인입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경로별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판매 현황</a:t>
            </a:r>
            <a:endParaRPr lang="en-US" altLang="ko-KR" b="0" i="0" dirty="0">
              <a:solidFill>
                <a:srgbClr val="18273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401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활용한 데이터 분석 사례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10954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1827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동시 구매 카테고리</a:t>
            </a:r>
            <a:r>
              <a:rPr lang="en-US" altLang="ko-KR" sz="2000" dirty="0">
                <a:solidFill>
                  <a:srgbClr val="1827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1827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아이템</a:t>
            </a:r>
            <a:r>
              <a:rPr lang="en-US" altLang="ko-KR" sz="2000" dirty="0">
                <a:solidFill>
                  <a:srgbClr val="1827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dirty="0">
                <a:solidFill>
                  <a:srgbClr val="1827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조합 파악하기</a:t>
            </a:r>
            <a:endParaRPr lang="en-US" altLang="ko-KR" b="0" i="0" dirty="0">
              <a:solidFill>
                <a:srgbClr val="18273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85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517695" y="340213"/>
            <a:ext cx="7868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네이버 스마트스토어 데이터를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기반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데이터베이스로 관리하기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9EFD8B-7E95-5F48-9B79-B82C140AA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94" y="1609177"/>
            <a:ext cx="3866763" cy="24565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A3754F-2625-8342-ACA2-A2CC908C0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917" y="2701661"/>
            <a:ext cx="3866763" cy="23637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99020D-F0B7-994B-9B30-8E3949552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93" y="4121703"/>
            <a:ext cx="4097975" cy="2450839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9DF7D28E-E628-F64D-BB3D-14BEE279F74D}"/>
              </a:ext>
            </a:extLst>
          </p:cNvPr>
          <p:cNvSpPr/>
          <p:nvPr/>
        </p:nvSpPr>
        <p:spPr>
          <a:xfrm>
            <a:off x="6401681" y="3697357"/>
            <a:ext cx="778348" cy="42434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44FF0A02-8402-F64E-A243-98CB8A39A2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5336874"/>
              </p:ext>
            </p:extLst>
          </p:nvPr>
        </p:nvGraphicFramePr>
        <p:xfrm>
          <a:off x="7180029" y="2535362"/>
          <a:ext cx="4698026" cy="3172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26" name="Picture 2" descr="PostgreSQL] NULL 값을 0으로 캐스팅 하는 방법 – 달빛가루">
            <a:extLst>
              <a:ext uri="{FF2B5EF4-FFF2-40B4-BE49-F238E27FC236}">
                <a16:creationId xmlns:a16="http://schemas.microsoft.com/office/drawing/2014/main" id="{53FA679D-22D3-D248-BE51-8A02B49B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544" y="1666936"/>
            <a:ext cx="3473704" cy="173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422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활용한 데이터 분석 사례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10954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1827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 판매율 및 판매 순위 집계</a:t>
            </a:r>
            <a:endParaRPr lang="en-US" altLang="ko-KR" b="0" i="0" dirty="0">
              <a:solidFill>
                <a:srgbClr val="18273F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0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활용한 데이터 분석 사례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1095472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최근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일간 이동평균 매출을 통한 매출 흐름 파악하기</a:t>
            </a:r>
            <a:b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ko-KR" altLang="en-US" b="0" i="0" dirty="0" err="1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일자별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매출액을 집계한 후 집계된 매출 흐름이 상승하는 경향인지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하락하는 경향인지 파악할 수 있습니다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87B5E0-B305-4E92-9FCE-8DFF2AB85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90" y="1624226"/>
            <a:ext cx="4691010" cy="24486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4377CC-BC41-4973-B608-346140D3F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499" y="1620182"/>
            <a:ext cx="6768424" cy="492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3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활용한 데이터 분석 사례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1095472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월별 누계 매출 파악하기</a:t>
            </a:r>
            <a:b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월별로 목표를 설정하는 실무에서는 </a:t>
            </a:r>
            <a:r>
              <a:rPr lang="ko-KR" altLang="en-US" b="0" i="0" dirty="0" err="1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날짜별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0" i="0" dirty="0" err="1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매출뿐만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아니라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월에 어느 정도의 매출이 누적되었는지를</a:t>
            </a:r>
            <a:b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확인할 수 있어야 합니다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8D3B8C-7CE2-475D-B734-29DF2EC32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229" y="1767365"/>
            <a:ext cx="6343559" cy="487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36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활용한 데이터 분석 사례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11367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차트로 시계열 분석하기</a:t>
            </a:r>
            <a:b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고객에게 제공하는 서비스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상품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 중에는 계절에 따라 매출이 변동하는 경우가 많습니다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Z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차트는 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월별매출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', '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매출누계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', '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이동합계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' 3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지표로 구성되어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계절 변동의 영향을 배제하고 트렌드를 분석하는 방법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4B54D0-30AA-4550-BFFD-60D242170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84" y="1975871"/>
            <a:ext cx="4664039" cy="468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8F6CF0-6112-456D-9252-7ED0C24F9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314" y="1975870"/>
            <a:ext cx="6033878" cy="468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977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활용한 데이터 분석 사례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11367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차트로 시계열 분석하기</a:t>
            </a:r>
            <a:b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고객에게 제공하는 서비스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상품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 중에는 계절에 따라 매출이 변동하는 경우가 많습니다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Z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차트는 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월별매출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', '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매출누계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', '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이동합계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' 3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지표로 구성되어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계절 변동의 영향을 배제하고 트렌드를 분석하는 방법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D4CEB6-217A-4E7E-8F34-A27FE0FBB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84" y="1736587"/>
            <a:ext cx="9625256" cy="484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828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활용한 데이터 분석 사례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11367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차트로 시계열 분석하기</a:t>
            </a:r>
            <a:b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고객에게 제공하는 서비스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상품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콘텐츠 중에는 계절에 따라 매출이 변동하는 경우가 많습니다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Z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차트는 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월별매출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', '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매출누계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', '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이동합계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' 3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지표로 구성되어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계절 변동의 영향을 배제하고 트렌드를 분석하는 방법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B44C00-7FFF-425A-B7ED-AD9AD3C2F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84" y="2128273"/>
            <a:ext cx="6226736" cy="40106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16D863-C79B-4EDD-B513-EF1B31E4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185" y="2128272"/>
            <a:ext cx="4901851" cy="401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34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활용한 데이터 분석 사례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113670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ABC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분석으로 잘 팔리는 상품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 판별하기</a:t>
            </a:r>
            <a:b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ABC 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분석은 통계적 방법에 의해 관리대상을 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A, B, C 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그룹으로 나누고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먼저 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그룹을 </a:t>
            </a:r>
            <a:r>
              <a:rPr lang="ko-KR" altLang="en-US" b="0" i="0" dirty="0" err="1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최중점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관리대상으로 선정하여</a:t>
            </a:r>
          </a:p>
          <a:p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관리노력을 집중함으로써 관리효과를 높이려는 방법으로 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V.</a:t>
            </a:r>
            <a:r>
              <a:rPr lang="ko-KR" altLang="en-US" b="0" i="0" dirty="0" err="1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파레토의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법칙에서 도출된 분석방법이기 때문에 파레토 분석이라고도 함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6027F4D-8BB7-4921-8F3D-651B81885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441" y="2252870"/>
            <a:ext cx="4369117" cy="431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913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활용한 데이터 분석 사례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113670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ABC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분석으로 잘 팔리는 상품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 판별하기</a:t>
            </a:r>
            <a:b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ABC 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분석은 통계적 방법에 의해 관리대상을 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A, B, C 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그룹으로 나누고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먼저 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그룹을 </a:t>
            </a:r>
            <a:r>
              <a:rPr lang="ko-KR" altLang="en-US" b="0" i="0" dirty="0" err="1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최중점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관리대상으로 선정하여</a:t>
            </a:r>
          </a:p>
          <a:p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관리노력을 집중함으로써 관리효과를 높이려는 방법으로 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V.</a:t>
            </a:r>
            <a:r>
              <a:rPr lang="ko-KR" altLang="en-US" b="0" i="0" dirty="0" err="1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파레토의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법칙에서 도출된 분석방법이기 때문에 파레토 분석이라고도 함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568343-DFBE-4287-B35E-0A4FE236D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11" y="2013586"/>
            <a:ext cx="5503110" cy="4511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BCEDCF-5E59-4D9E-ABFC-B62B43518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483" y="2013586"/>
            <a:ext cx="5527999" cy="45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82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활용한 데이터 분석 사례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113670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팬 차트로 카테고리의 매출 증가율 확인하기</a:t>
            </a:r>
            <a:b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팬 </a:t>
            </a:r>
            <a:r>
              <a:rPr lang="ko-KR" altLang="en-US" b="0" i="0" dirty="0" err="1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차트란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어떤 기준 시점을 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100%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로 두고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숫자 변동을 확인할 수 있게 해주는 그래프이다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F1F04F-61E8-4906-A464-D64F315C8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778" y="1698872"/>
            <a:ext cx="7098310" cy="501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542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활용한 데이터 분석 사례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113670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팬 차트로 카테고리의 매출 증가율 확인하기</a:t>
            </a:r>
            <a:b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팬 </a:t>
            </a:r>
            <a:r>
              <a:rPr lang="ko-KR" altLang="en-US" b="0" i="0" dirty="0" err="1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차트란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어떤 기준 시점을 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100%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로 두고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숫자 변동을 확인할 수 있게 해주는 그래프이다</a:t>
            </a:r>
            <a:r>
              <a:rPr lang="en-US" altLang="ko-KR" b="0" i="0" dirty="0">
                <a:solidFill>
                  <a:srgbClr val="18273F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787EC4-5DE7-4F84-9BAE-4B420BC66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15" y="1756895"/>
            <a:ext cx="6275624" cy="39919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6D651F-6E9D-4D45-BB6F-10AB719CD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249" y="1698872"/>
            <a:ext cx="5261495" cy="316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1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엑셀 파일 변환 하기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9079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에서는 저장되는 데이터의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컬럼명은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반드시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지정해야 합니다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1DF3F3-7C87-284C-B65D-30817CBD3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61" y="1090256"/>
            <a:ext cx="10127586" cy="581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38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CSV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파일 저장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9079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영문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컬럼명으로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변환된 각 데이터는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테이블명과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동일한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영문명으로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저장해주세요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ex)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결제정산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pay_detail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pay_detail.csv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로 저장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0888C-5332-E64D-ABD0-25007157D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838" y="1557603"/>
            <a:ext cx="9086324" cy="482490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E29334-AC23-A740-A012-B63BFAD36B4E}"/>
              </a:ext>
            </a:extLst>
          </p:cNvPr>
          <p:cNvSpPr/>
          <p:nvPr/>
        </p:nvSpPr>
        <p:spPr>
          <a:xfrm>
            <a:off x="7680960" y="2532888"/>
            <a:ext cx="1847087" cy="7955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3911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테이블 만들기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9079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Dbeaver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실행 후 왼쪽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Database Navigator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바에서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’public’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하위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‘Tables’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에서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마우스 오른쪽 버튼 및 데이터 가져오기 클릭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EEC9AE-309D-E749-823B-12E0B361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95" y="1640444"/>
            <a:ext cx="8835752" cy="50744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BE7648-AEC2-104D-9465-E82C02178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953" y="2799099"/>
            <a:ext cx="1600200" cy="23749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69B3613-5A9D-7D48-A5DF-F40D89AC315C}"/>
              </a:ext>
            </a:extLst>
          </p:cNvPr>
          <p:cNvCxnSpPr/>
          <p:nvPr/>
        </p:nvCxnSpPr>
        <p:spPr>
          <a:xfrm>
            <a:off x="1588477" y="2860431"/>
            <a:ext cx="1075476" cy="1113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0E99E5-1074-ED48-912B-22DDE65E70CB}"/>
              </a:ext>
            </a:extLst>
          </p:cNvPr>
          <p:cNvSpPr/>
          <p:nvPr/>
        </p:nvSpPr>
        <p:spPr>
          <a:xfrm>
            <a:off x="2784231" y="3915508"/>
            <a:ext cx="1336431" cy="1934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0762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테이블 만들기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9079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CSV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가져오기 창이 뜨게 되면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다음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선택하여 진행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6E6798-2BC0-8849-B13E-59E6A86E6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39" y="1587062"/>
            <a:ext cx="8986991" cy="507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9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테이블 만들기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9079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다음 상태에서 가져올 파일 선택 창이 뜨게 되면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저장된 위치에서 해당 파일을 선택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23ACEA-0CC1-4E40-BE19-03F967192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17" y="1274920"/>
            <a:ext cx="9504625" cy="53642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B62E6E-6CEC-DD42-8348-5C7AF2D7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6" y="2265136"/>
            <a:ext cx="57912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04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테이블 만들기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9079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인코딩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‘utf-8’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에서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euc-kr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변경 후 다음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0DA2C7-D1E6-8444-AA79-0B2E135FD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35" y="1182590"/>
            <a:ext cx="9666236" cy="545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27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2B982E-28FB-435F-908F-5CA55CCA41AE}"/>
              </a:ext>
            </a:extLst>
          </p:cNvPr>
          <p:cNvSpPr txBox="1"/>
          <p:nvPr/>
        </p:nvSpPr>
        <p:spPr>
          <a:xfrm>
            <a:off x="95250" y="143086"/>
            <a:ext cx="600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테이블 만들기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314F3-B284-4B41-ADF0-20BAA149401C}"/>
              </a:ext>
            </a:extLst>
          </p:cNvPr>
          <p:cNvSpPr txBox="1"/>
          <p:nvPr/>
        </p:nvSpPr>
        <p:spPr>
          <a:xfrm>
            <a:off x="448384" y="782480"/>
            <a:ext cx="9079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다음으로 선택하기 전에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‘Columns…’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을 선택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B4B4E7-BA12-8545-8D55-B4B23C057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36" y="1170762"/>
            <a:ext cx="9823328" cy="55441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B96656F-7B43-0845-AECC-CC484292FBB5}"/>
              </a:ext>
            </a:extLst>
          </p:cNvPr>
          <p:cNvSpPr/>
          <p:nvPr/>
        </p:nvSpPr>
        <p:spPr>
          <a:xfrm>
            <a:off x="7548736" y="3429000"/>
            <a:ext cx="700115" cy="1900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6051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8748</TotalTime>
  <Words>785</Words>
  <Application>Microsoft Macintosh PowerPoint</Application>
  <PresentationFormat>와이드스크린</PresentationFormat>
  <Paragraphs>73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NanumSquareOTF</vt:lpstr>
      <vt:lpstr>나눔스퀘어</vt:lpstr>
      <vt:lpstr>Arial</vt:lpstr>
      <vt:lpstr>맑은 고딕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건승</dc:creator>
  <cp:lastModifiedBy>이 건승</cp:lastModifiedBy>
  <cp:revision>241</cp:revision>
  <dcterms:created xsi:type="dcterms:W3CDTF">2020-03-21T01:02:37Z</dcterms:created>
  <dcterms:modified xsi:type="dcterms:W3CDTF">2021-07-29T00:00:59Z</dcterms:modified>
</cp:coreProperties>
</file>